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78" d="100"/>
          <a:sy n="78" d="100"/>
        </p:scale>
        <p:origin x="2526" y="102"/>
      </p:cViewPr>
      <p:guideLst>
        <p:guide orient="horz" pos="393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7246-ED6F-43C9-A1F7-5B95C244438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12953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2787"/>
            <a:ext cx="6858000" cy="1524000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Pillar Point Harbor Lien Sale</a:t>
            </a:r>
            <a:b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August 21st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@11:00 AM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Johnson Pier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Moon Bay, Ca 94019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 through is at 10:00 AM day of Auction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Pre-auction walkthrough: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Tuesday, February 27, 2018</a:t>
            </a:r>
            <a:b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10:00 AM and 11:00 AM</a:t>
            </a: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399" y="7417664"/>
            <a:ext cx="6553201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$1,000 Cash/Cashier’s check deposit due to Auction</a:t>
            </a:r>
          </a:p>
          <a:p>
            <a:r>
              <a:rPr lang="en-US" sz="1600" b="1" dirty="0"/>
              <a:t>Bidding starts at $1,000</a:t>
            </a:r>
          </a:p>
          <a:p>
            <a:r>
              <a:rPr lang="en-US" sz="1600" b="1" dirty="0"/>
              <a:t>With three day vessel removal contingency</a:t>
            </a:r>
          </a:p>
          <a:p>
            <a:r>
              <a:rPr lang="en-US" sz="1600" b="1" dirty="0"/>
              <a:t>Complete conditions of sale available at Harbormaster office</a:t>
            </a:r>
          </a:p>
          <a:p>
            <a:r>
              <a:rPr lang="en-US" sz="1600" b="1" dirty="0"/>
              <a:t>No proxy buyers allowed.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45F21-2EFD-457A-91D9-2AD9C549A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1" y="3317056"/>
            <a:ext cx="2971799" cy="30001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80F4E8-54B1-44EA-91B9-D0D0A76DF102}"/>
              </a:ext>
            </a:extLst>
          </p:cNvPr>
          <p:cNvSpPr txBox="1"/>
          <p:nvPr/>
        </p:nvSpPr>
        <p:spPr>
          <a:xfrm>
            <a:off x="152399" y="6927394"/>
            <a:ext cx="687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1979</a:t>
            </a:r>
            <a:r>
              <a:rPr lang="en-US" sz="2800" dirty="0"/>
              <a:t>, 23ft</a:t>
            </a:r>
          </a:p>
        </p:txBody>
      </p:sp>
      <p:pic>
        <p:nvPicPr>
          <p:cNvPr id="6" name="Picture 5" descr="A boat is docked next to a body of water&#10;&#10;Description automatically generated">
            <a:extLst>
              <a:ext uri="{FF2B5EF4-FFF2-40B4-BE49-F238E27FC236}">
                <a16:creationId xmlns:a16="http://schemas.microsoft.com/office/drawing/2014/main" id="{FA22BA16-6CF2-478A-89C5-C15C6FF6C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317056"/>
            <a:ext cx="2971799" cy="300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3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Pillar Point Harbor Lien Sale  Wednesday, August 21st @11:00 AM  One Johnson Pier Half Moon Bay, Ca 94019  Walk through is at 10:00 AM day of Auction   Pre-auction walkthrough: Tuesday, February 27, 2018 between 10:00 AM and 11:00 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Oyster Point Marina Lien Sale Wednesday, August 10, 2016 @11:00 AM  95 Harbormaster Road South San Francisco, CA  94080 Pre-auction walkthrough:  between 9 AM and 11:00 AM</dc:title>
  <dc:creator>Melanie Hadden</dc:creator>
  <cp:lastModifiedBy>Katie Mickelson</cp:lastModifiedBy>
  <cp:revision>47</cp:revision>
  <cp:lastPrinted>2019-08-08T17:09:50Z</cp:lastPrinted>
  <dcterms:created xsi:type="dcterms:W3CDTF">2016-07-12T18:31:34Z</dcterms:created>
  <dcterms:modified xsi:type="dcterms:W3CDTF">2019-08-08T17:10:39Z</dcterms:modified>
</cp:coreProperties>
</file>